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65" r:id="rId5"/>
    <p:sldId id="260" r:id="rId6"/>
    <p:sldId id="264" r:id="rId7"/>
    <p:sldId id="259" r:id="rId8"/>
    <p:sldId id="262" r:id="rId9"/>
    <p:sldId id="263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54CC"/>
    <a:srgbClr val="E2E2E2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5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05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30D13F-EE8E-441E-836F-0E7CDB32EE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BB1C1A7-7275-43CD-831B-18D920C56C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CEC5CA3-D7C0-4EDD-B760-8CC91268D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EC9C6-EF34-4101-9E7F-E3CD2128BE6C}" type="datetimeFigureOut">
              <a:rPr lang="ru-RU" smtClean="0"/>
              <a:t>12.06.2023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CA27BF-F610-42F0-9B4D-A7BF2FB14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9611BE-BD83-4799-AE10-9F92BE4EF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87035-95A9-4FAD-85FA-4DA51FE9D6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7995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B09979-1BB5-45B2-989F-AD3C2CFA2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8B377E1-D0FE-404D-AFA0-4651E87057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9AD95B-DCC6-4A95-AA98-DDE94A13A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EC9C6-EF34-4101-9E7F-E3CD2128BE6C}" type="datetimeFigureOut">
              <a:rPr lang="ru-RU" smtClean="0"/>
              <a:t>12.06.2023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D0F53F-4FB2-4C82-A326-E2BA2BC17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A37FDF-D15B-4A5E-AF78-7E43A4E10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87035-95A9-4FAD-85FA-4DA51FE9D6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4699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DA04AEE-F011-4C72-A95F-09186072EC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E44C416-0BA9-4F82-B9A6-581AABF247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595DAFB-96B1-47D7-BF47-01E741021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EC9C6-EF34-4101-9E7F-E3CD2128BE6C}" type="datetimeFigureOut">
              <a:rPr lang="ru-RU" smtClean="0"/>
              <a:t>12.06.2023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0B6F4CE-CB80-413D-A23F-BCD2715FA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9A0AEA-F264-4197-BAD3-CE8430E3C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87035-95A9-4FAD-85FA-4DA51FE9D6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6565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D79B91-E2DD-4383-AE3D-F95FC00BE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1BDF1D-6F73-41FB-B5A8-8278C14C4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8D3390-BDEA-454A-B8F1-2A8430739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EC9C6-EF34-4101-9E7F-E3CD2128BE6C}" type="datetimeFigureOut">
              <a:rPr lang="ru-RU" smtClean="0"/>
              <a:t>12.06.2023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FF8011E-8C36-48A6-9434-373484E0C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5412E9-DC66-4C08-8446-E5FC64616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87035-95A9-4FAD-85FA-4DA51FE9D6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819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2813E5-2E28-4D0E-8809-3295FBAE3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4C6360C-4A42-4E1C-901A-A31408EC3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E737F9-DF92-4D59-AAF1-DD3A808FB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EC9C6-EF34-4101-9E7F-E3CD2128BE6C}" type="datetimeFigureOut">
              <a:rPr lang="ru-RU" smtClean="0"/>
              <a:t>12.06.2023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E68481C-F6C3-4E41-8729-744E86362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5BFD745-2D58-4A0A-A8DD-AFBF3A412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87035-95A9-4FAD-85FA-4DA51FE9D6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8869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E1BFEF-2815-444A-A046-5393E149C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8D4A7-7915-4B66-A21A-4FA29C14A9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D60A884-6F71-41B0-8A32-447DD5E50A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04B6DBA-8213-43DD-9D12-397BE3D12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EC9C6-EF34-4101-9E7F-E3CD2128BE6C}" type="datetimeFigureOut">
              <a:rPr lang="ru-RU" smtClean="0"/>
              <a:t>12.06.2023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E52596B-0030-4527-ADCF-9370C6F47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DD242E-9BD4-48EC-A107-A9B36A216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87035-95A9-4FAD-85FA-4DA51FE9D6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5666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6C379C-E81B-4FCF-8D3F-5922077EB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111A14F-29C8-4550-8F46-90C67F8BD0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5387948-E280-4E44-87A5-BAF9E4BE96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9829AE4-8438-4EC7-9DE3-1059002426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784315D-3B6E-4439-B1CC-758E959821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BAB9E7F-03BE-420B-9393-9666C6D0E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EC9C6-EF34-4101-9E7F-E3CD2128BE6C}" type="datetimeFigureOut">
              <a:rPr lang="ru-RU" smtClean="0"/>
              <a:t>12.06.2023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D95B6D3-4B37-444D-8638-FD018A735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4C6F45A-8156-4C5A-B804-745B03F12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87035-95A9-4FAD-85FA-4DA51FE9D6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026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29C039-1025-47C0-A16F-F11D07ED0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44FA6B7-F477-44C1-816B-8A41B9EB2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EC9C6-EF34-4101-9E7F-E3CD2128BE6C}" type="datetimeFigureOut">
              <a:rPr lang="ru-RU" smtClean="0"/>
              <a:t>12.06.2023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76BC77A-3994-48EC-B1E8-BD0CCE7A5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23E3B0E-D37F-436B-845D-2B7B6307B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87035-95A9-4FAD-85FA-4DA51FE9D6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478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C65ACA7-7C2E-4411-9754-348E41827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EC9C6-EF34-4101-9E7F-E3CD2128BE6C}" type="datetimeFigureOut">
              <a:rPr lang="ru-RU" smtClean="0"/>
              <a:t>12.06.2023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32E271D-1290-4CAB-A6BF-C4C6354C6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9374881-6DAD-4184-87FD-845D08985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87035-95A9-4FAD-85FA-4DA51FE9D6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0713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0ADAAA-AE9B-41C3-A7CC-FFFC68FFC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BD4824-030F-446D-8A82-EEB1C1BCB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4F6BE73-3A10-4688-BD4E-ABDBF4C8BA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197621E-951E-4BDE-9BE7-AA71482B3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EC9C6-EF34-4101-9E7F-E3CD2128BE6C}" type="datetimeFigureOut">
              <a:rPr lang="ru-RU" smtClean="0"/>
              <a:t>12.06.2023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F690CA5-BCD9-4781-9248-0892F4108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095FF7F-C57A-435B-868E-DD525F01D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87035-95A9-4FAD-85FA-4DA51FE9D6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4582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9DB501-70B3-489B-A812-BB5F488B1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3C0EA21-AA87-4D15-A717-D8BFF1A8EA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9CF1C4D-1286-4878-A3B5-56B39C7928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3CDAA8F-5305-4EB0-BAAC-9847F53DD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EC9C6-EF34-4101-9E7F-E3CD2128BE6C}" type="datetimeFigureOut">
              <a:rPr lang="ru-RU" smtClean="0"/>
              <a:t>12.06.2023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7480917-F53A-4F1C-8822-E84D2A810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CB911C8-DC2B-4244-91C0-A5A0BAB26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87035-95A9-4FAD-85FA-4DA51FE9D6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333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5C81C6-0B44-4D86-BD9B-C427EBE17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6A8B5F7-CA8C-417B-B586-B31D0AFA2C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82F3E0F-418B-47FC-AED5-B6D37337FE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EC9C6-EF34-4101-9E7F-E3CD2128BE6C}" type="datetimeFigureOut">
              <a:rPr lang="ru-RU" smtClean="0"/>
              <a:t>12.06.2023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5D43C1-DE84-4694-B050-2BAF748202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E61B31-6CAB-47AD-8819-42F6BDCF85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87035-95A9-4FAD-85FA-4DA51FE9D6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9916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bin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35CCD3-72B9-4EF4-9CB5-445E9431CE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1783" y="2087222"/>
            <a:ext cx="4468427" cy="1058314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ru-RU" sz="80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Проект </a:t>
            </a:r>
            <a:r>
              <a:rPr lang="en-US" sz="80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CTA</a:t>
            </a:r>
            <a:endParaRPr lang="ru-RU" sz="80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BB4346D-577A-4F25-A8C8-BD9E276268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9158" y="3145536"/>
            <a:ext cx="7933678" cy="1058314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32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CTA(Comic Translation Assistant) - </a:t>
            </a:r>
            <a:r>
              <a:rPr lang="ru-RU" sz="32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помощник в переводе комиксов</a:t>
            </a:r>
          </a:p>
        </p:txBody>
      </p:sp>
    </p:spTree>
    <p:extLst>
      <p:ext uri="{BB962C8B-B14F-4D97-AF65-F5344CB8AC3E}">
        <p14:creationId xmlns:p14="http://schemas.microsoft.com/office/powerpoint/2010/main" val="1702667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29FF73-E27E-4585-83D9-26D16A4B9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97" y="159288"/>
            <a:ext cx="6129927" cy="888431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ru-RU" sz="48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Команда </a:t>
            </a:r>
            <a:r>
              <a:rPr lang="en-US" sz="48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DREAMHOUSE</a:t>
            </a:r>
            <a:endParaRPr lang="ru-RU" sz="4800" dirty="0">
              <a:solidFill>
                <a:schemeClr val="bg1"/>
              </a:solidFill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6C219344-B55D-4611-A625-61D3CA9076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331" y="603503"/>
            <a:ext cx="2781072" cy="4351338"/>
          </a:xfr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302657-23F4-403F-8756-18082C0A7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475" y="603503"/>
            <a:ext cx="3020928" cy="479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673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6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6D3BCF5-4FCA-4F52-B9A8-199CE70BF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712" y="1329739"/>
            <a:ext cx="10696575" cy="4198522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ru-RU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Проблема</a:t>
            </a:r>
          </a:p>
          <a:p>
            <a:pPr marL="0" indent="0">
              <a:buNone/>
            </a:pPr>
            <a:r>
              <a:rPr lang="ru-RU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Отсутствие и малая эффективность в помощи перевода комиксов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Сложность</a:t>
            </a:r>
          </a:p>
          <a:p>
            <a:pPr marL="0" indent="0">
              <a:buNone/>
            </a:pPr>
            <a:r>
              <a:rPr lang="ru-RU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Сохранение контекста</a:t>
            </a:r>
            <a:r>
              <a:rPr lang="en-US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ru-RU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точный перенос текста на изображение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Кому нужно</a:t>
            </a:r>
          </a:p>
          <a:p>
            <a:pPr marL="0" indent="0">
              <a:buNone/>
            </a:pPr>
            <a:r>
              <a:rPr lang="ru-RU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Нужно тем кто переводит или начинает переводить комиксы</a:t>
            </a:r>
          </a:p>
          <a:p>
            <a:r>
              <a:rPr lang="ru-RU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Решение</a:t>
            </a:r>
          </a:p>
          <a:p>
            <a:pPr marL="0" indent="0">
              <a:buNone/>
            </a:pPr>
            <a:r>
              <a:rPr lang="ru-RU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Создание нейросети помогающей в переводе</a:t>
            </a:r>
          </a:p>
        </p:txBody>
      </p:sp>
    </p:spTree>
    <p:extLst>
      <p:ext uri="{BB962C8B-B14F-4D97-AF65-F5344CB8AC3E}">
        <p14:creationId xmlns:p14="http://schemas.microsoft.com/office/powerpoint/2010/main" val="2917994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2000"/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8E5C92-12DB-4895-9EBA-926D926EF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7884" y="-36576"/>
            <a:ext cx="6036232" cy="932688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60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Структура проекта</a:t>
            </a:r>
            <a:endParaRPr lang="ru-RU" sz="6000" b="1" dirty="0">
              <a:solidFill>
                <a:schemeClr val="bg1"/>
              </a:solidFill>
            </a:endParaRP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D2015C81-AFA4-495E-83EC-458C82E4F5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072" y="409357"/>
            <a:ext cx="1445076" cy="1675084"/>
          </a:xfrm>
          <a:solidFill>
            <a:schemeClr val="bg1"/>
          </a:solidFill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FE95DDE-CE04-4DFE-95B0-A13F1B4EEE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793" y="2459842"/>
            <a:ext cx="2752355" cy="12189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E864861-050C-440E-A9D4-C62CF7F0F0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089" y="4188194"/>
            <a:ext cx="2970059" cy="182960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529ABB-0969-494A-B300-17180EC320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650" y="5102995"/>
            <a:ext cx="1445075" cy="158347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129E23B-AC2A-4B19-BC9A-B0F1DCFF856A}"/>
              </a:ext>
            </a:extLst>
          </p:cNvPr>
          <p:cNvSpPr/>
          <p:nvPr/>
        </p:nvSpPr>
        <p:spPr>
          <a:xfrm>
            <a:off x="244551" y="1862813"/>
            <a:ext cx="4538764" cy="415498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24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Использование  архитектуры нейронных сетей </a:t>
            </a:r>
            <a:r>
              <a:rPr lang="en-US" sz="24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LSTM </a:t>
            </a:r>
            <a:r>
              <a:rPr lang="ru-RU" sz="24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</a:t>
            </a:r>
            <a:r>
              <a:rPr lang="en-US" sz="24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RNN</a:t>
            </a:r>
            <a:r>
              <a:rPr lang="ru-RU" sz="24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  <a:p>
            <a:endParaRPr lang="ru-RU" sz="24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RNN </a:t>
            </a:r>
            <a:r>
              <a:rPr lang="ru-RU" sz="24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даёт возможность обрабатывать серии событий во времени или последовательные пространственные цепочки.</a:t>
            </a:r>
          </a:p>
          <a:p>
            <a:endParaRPr lang="ru-RU" sz="24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sz="24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LSTM текущая информация сохраняется для последующего использования в будущем. 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581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4000"/>
            <a:lum/>
          </a:blip>
          <a:srcRect/>
          <a:stretch>
            <a:fillRect t="-48000" b="-4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2132A6-FDD9-4E1F-BED8-40F01FB71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3671" y="0"/>
            <a:ext cx="5473823" cy="740777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ctr"/>
            <a:r>
              <a:rPr lang="ru-RU" sz="54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 работает?</a:t>
            </a:r>
            <a:endParaRPr lang="ru-RU" sz="5400" dirty="0">
              <a:solidFill>
                <a:schemeClr val="bg1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4A9199B-FFD2-4251-BBE1-2BD02B708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965" y="2522396"/>
            <a:ext cx="921207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36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66FF1B-E57D-4FE5-82F7-818E59CC0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434" y="822960"/>
            <a:ext cx="2338782" cy="1002665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ru-RU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Данные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2D78C0-EADF-4E36-825A-187B48974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34016" cy="1996567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ru-RU" sz="32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Было использовано более 100 изображений с разными шрифтами для каждого языка(английский</a:t>
            </a:r>
            <a:r>
              <a:rPr lang="en-US" sz="32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ru-RU" sz="32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корейский</a:t>
            </a:r>
            <a:r>
              <a:rPr lang="en-US" sz="32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,</a:t>
            </a:r>
            <a:r>
              <a:rPr lang="ru-RU" sz="32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японский</a:t>
            </a:r>
            <a:r>
              <a:rPr lang="en-US" sz="32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ru-RU" sz="32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китайский)</a:t>
            </a:r>
            <a:r>
              <a:rPr lang="en-US" sz="32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sz="32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Производилась ручная сборка данных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816E0454-9E5D-475C-86A6-D08AEEBA4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153" y="4467239"/>
            <a:ext cx="1994277" cy="68470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Объект 4">
            <a:extLst>
              <a:ext uri="{FF2B5EF4-FFF2-40B4-BE49-F238E27FC236}">
                <a16:creationId xmlns:a16="http://schemas.microsoft.com/office/drawing/2014/main" id="{F4607ED0-1EAA-4133-8A0D-9B3F42C2E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533" y="4548973"/>
            <a:ext cx="2131566" cy="52123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794158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3ADB48-5045-4D96-9688-7E7FD4D81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8059" y="729734"/>
            <a:ext cx="6675882" cy="885182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ru-RU" sz="54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Особенности решения</a:t>
            </a:r>
            <a:endParaRPr lang="ru-RU" sz="54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A5A7B9F-0428-400D-AC86-31E9E8730F10}"/>
              </a:ext>
            </a:extLst>
          </p:cNvPr>
          <p:cNvSpPr/>
          <p:nvPr/>
        </p:nvSpPr>
        <p:spPr>
          <a:xfrm>
            <a:off x="375691" y="2273064"/>
            <a:ext cx="4095725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Специфичный перевод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50B9F41-6916-42D5-A7F6-77E422409EA4}"/>
              </a:ext>
            </a:extLst>
          </p:cNvPr>
          <p:cNvSpPr/>
          <p:nvPr/>
        </p:nvSpPr>
        <p:spPr>
          <a:xfrm>
            <a:off x="7342361" y="2271278"/>
            <a:ext cx="4372823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Перевод комикса целиком</a:t>
            </a:r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71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7000"/>
            <a:lum/>
          </a:blip>
          <a:srcRect/>
          <a:stretch>
            <a:fillRect t="-32000" b="-3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59CC9B-221D-4FBD-8763-CE64B342E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22160"/>
            <a:ext cx="4602480" cy="812864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ru-RU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Метрики качества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7168D8-EAEA-4398-B789-75B116F47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816" y="2057401"/>
            <a:ext cx="1508760" cy="457200"/>
          </a:xfrm>
          <a:solidFill>
            <a:schemeClr val="bg1"/>
          </a:solidFill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/>
              <a:t> </a:t>
            </a:r>
            <a:r>
              <a:rPr lang="en-US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accuracy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63956F-9CBB-4EE2-89BD-311294C26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62" y="2552700"/>
            <a:ext cx="700087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36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5EF33A-C4AC-423F-A5B6-B90F37A2E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7770" y="638550"/>
            <a:ext cx="5276459" cy="768861"/>
          </a:xfrm>
        </p:spPr>
        <p:txBody>
          <a:bodyPr>
            <a:normAutofit/>
          </a:bodyPr>
          <a:lstStyle/>
          <a:p>
            <a:r>
              <a:rPr lang="ru-RU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Спасибо за внимание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C1C20A-2969-42CC-901B-08BF3F35E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8786" y="5880578"/>
            <a:ext cx="4274424" cy="4626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Comic Translation Assistant  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D9F1BC-C7C5-4087-9E9B-83988A596A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415" y="1407411"/>
            <a:ext cx="4473167" cy="447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11965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5122</TotalTime>
  <Words>128</Words>
  <Application>Microsoft Office PowerPoint</Application>
  <PresentationFormat>Широкоэкранный</PresentationFormat>
  <Paragraphs>28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Тема Office</vt:lpstr>
      <vt:lpstr>Проект CTA</vt:lpstr>
      <vt:lpstr>Команда DREAMHOUSE</vt:lpstr>
      <vt:lpstr>Презентация PowerPoint</vt:lpstr>
      <vt:lpstr>Структура проекта</vt:lpstr>
      <vt:lpstr>Как работает?</vt:lpstr>
      <vt:lpstr>Данные</vt:lpstr>
      <vt:lpstr>Особенности решения</vt:lpstr>
      <vt:lpstr>Метрики качества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проекта</dc:title>
  <dc:creator>Степан Евсин</dc:creator>
  <cp:lastModifiedBy>Слава Свистунов</cp:lastModifiedBy>
  <cp:revision>31</cp:revision>
  <dcterms:created xsi:type="dcterms:W3CDTF">2023-05-29T19:35:12Z</dcterms:created>
  <dcterms:modified xsi:type="dcterms:W3CDTF">2023-06-12T13:12:15Z</dcterms:modified>
</cp:coreProperties>
</file>